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98" userDrawn="1">
          <p15:clr>
            <a:srgbClr val="A4A3A4"/>
          </p15:clr>
        </p15:guide>
        <p15:guide id="2" pos="4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673"/>
  </p:normalViewPr>
  <p:slideViewPr>
    <p:cSldViewPr snapToGrid="0" showGuides="1">
      <p:cViewPr>
        <p:scale>
          <a:sx n="122" d="100"/>
          <a:sy n="122" d="100"/>
        </p:scale>
        <p:origin x="144" y="240"/>
      </p:cViewPr>
      <p:guideLst>
        <p:guide orient="horz" pos="3498"/>
        <p:guide pos="49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64AEA-EFE3-B44A-94D7-A58AC3B59E0C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33D40-97F9-8145-88D9-7CFD5F6B172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10838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33D40-97F9-8145-88D9-7CFD5F6B1727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81912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D1D0-4635-B742-23AA-5043DC77E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4E8B1-F859-0203-9F36-976DE16A1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4710B-BB7D-0E03-9AA3-E733D928C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35AC0-AE26-8FCA-0C6D-EE4BA7BD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882E5-23AE-2C9F-DB3A-859E6959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0051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A5E6-167A-475F-D468-981B9F11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F4E0F-26AA-76EA-FBEA-45D86C50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FC4F-F9F9-CEFE-F92F-4E7818DC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C1D1A-747C-0FBC-8C5E-A2FEBCE0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1EE2D-3CBB-D28C-5BFC-E4F09780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9442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AA524-A1BB-4F41-6AAA-09F942DA6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8A841-28DF-1C26-3976-FC23569C3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DB7-B0BD-140F-5EDE-F9D68E46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C671B-6C73-9BBE-3780-4ECD0DA7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7C618-94EB-6287-197B-87F6E2A5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7352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CA0B-8C88-8A99-612C-B2845AD7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A913-52A5-6791-ED01-5B768990E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15270-F778-4489-F5F7-BA8E6B5B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B476-6A5D-0CFE-DCB6-3A7B4D0F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0E280-178E-84E7-B3B2-12B897D3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008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9C5E-D21F-9C4C-776D-59208CE0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147D7-BD82-3148-665D-C02B341E8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80C22-9B95-4245-B7AF-0E98E650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4DCFA-4D02-66F3-4E36-46972C7B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7B11-C20C-7056-305D-95214C28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5307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E8A9D-F3F1-9427-0385-8DE8B41E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48BD-5CC1-4CC6-7A71-C49A930FC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B4D03-4C81-40ED-3E1E-06A9D4323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155B6-3721-8075-8C0E-89AE5E5B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57687-B970-ECF5-28BB-98E3DB41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00610-F09D-1511-B9CB-6AAB103FB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627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4B8A-83DA-E013-6897-6F456626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7A764-71DA-AF4A-085E-DC5815B93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A954D-C862-00F1-8E5F-4A14119D1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BF1A71-8180-7C7C-2BB7-E8C1EBEF8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7CDED-F69F-EAB2-D6FB-7D49B3F4D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F031D-73F4-59FE-E7D2-A6059E1E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53774-16F9-F2FC-ACFC-6E37BD5FE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9BCDB-8180-2FEE-EDD8-6796744C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74973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05462-0653-DB14-C4E5-838F3F1B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F107F-BEEE-2306-20EE-F4B4C49D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C372B-0BCC-A61B-0AF9-1F4D33B3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CCF6C-B146-3C84-0DB9-8BA779092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6518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AF105-826A-B3E9-9DC9-F2416DDB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E8A94B-8189-A967-8537-FF8582D3E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32896-C0BE-AC2A-5550-DF3CCBCD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658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ED99-FCFC-558F-AF5C-26765387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0C534-7A12-88F3-1A62-F672C1984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F240D-40C3-22ED-EAAC-F8F2D86D7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D8736-E008-BB50-9683-72C10C67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8210A-203A-4966-7B8A-1C1597A7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DC734-FAD5-A9DD-2957-85DACE39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78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27BE7-32FF-B8A3-3870-6EE66748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66B59-6599-CDE6-0192-502ED5AD5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EFBBC-96E9-5362-44B6-7F77AA725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C1288-7139-1AEF-81A1-A79965B4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FE24B-0E8F-CEE1-65E5-E141963D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9CB0F-78C4-C57E-6B8C-17A528F0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3829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31583-08A2-4535-2FCE-EEC13114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32E7B-C608-26BC-D385-DC1DD0482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95322-3EC8-DD1E-D68B-054E0F72F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E5E78-5A0D-7B4E-ACBA-7212200951F7}" type="datetimeFigureOut">
              <a:rPr lang="en-DK" smtClean="0"/>
              <a:t>10/11/2023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13B5A-70B7-4AAB-0E36-FE5A5CDC7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6274-FA64-F4EF-26BA-40105CB3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489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4D87-1296-F9D9-3BE7-329A0B1F2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99932-2603-25F5-9CDD-ECA2269847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77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8D62-7B33-4CD5-6F18-CE79BC81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790" y="1235155"/>
            <a:ext cx="3513432" cy="2942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9C221-2989-4BD1-3DAB-DE13AB1C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522" y="1235154"/>
            <a:ext cx="3513432" cy="29424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E13CBB-C97A-A827-8E2F-FE712340E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8" y="1208312"/>
            <a:ext cx="3513432" cy="29424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46957" y="4150811"/>
            <a:ext cx="32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615, O-Lig. Pink: 614, O-Pol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6FAA6-8588-346E-7768-11ED0E6F3626}"/>
              </a:ext>
            </a:extLst>
          </p:cNvPr>
          <p:cNvSpPr txBox="1"/>
          <p:nvPr/>
        </p:nvSpPr>
        <p:spPr>
          <a:xfrm>
            <a:off x="7825898" y="4150811"/>
            <a:ext cx="332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606, O-Pol. Pink: 611,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50811"/>
            <a:ext cx="353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586, ECA-Pol. Pink: 608, O-Pol</a:t>
            </a:r>
          </a:p>
        </p:txBody>
      </p:sp>
    </p:spTree>
    <p:extLst>
      <p:ext uri="{BB962C8B-B14F-4D97-AF65-F5344CB8AC3E}">
        <p14:creationId xmlns:p14="http://schemas.microsoft.com/office/powerpoint/2010/main" val="65357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745697" y="4177654"/>
            <a:ext cx="2900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615, O-Lig (7TPG). Pink: 614,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488795" y="4193169"/>
            <a:ext cx="25795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586, ECA-Pol. Pink: 608, O-Pol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143" y="1751134"/>
            <a:ext cx="3410857" cy="2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94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17774" y="4177654"/>
            <a:ext cx="2504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O-Lig, GTxx3 (7TPG)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GTxx8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AAM27615.1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77653"/>
            <a:ext cx="323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ECA-Pol, GTxx2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ACH50550.1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GTx16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CAI32772.1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143" y="1704782"/>
            <a:ext cx="3410857" cy="24728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DF9485-6D7B-9D7F-5E54-88A29740BC52}"/>
              </a:ext>
            </a:extLst>
          </p:cNvPr>
          <p:cNvSpPr txBox="1"/>
          <p:nvPr/>
        </p:nvSpPr>
        <p:spPr>
          <a:xfrm>
            <a:off x="1345915" y="2321960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R181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CC978D-F454-6DCC-29F4-9A39B49AACE6}"/>
              </a:ext>
            </a:extLst>
          </p:cNvPr>
          <p:cNvSpPr txBox="1"/>
          <p:nvPr/>
        </p:nvSpPr>
        <p:spPr>
          <a:xfrm>
            <a:off x="1068513" y="27508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R191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4C228-9E16-5F13-C6D5-221CABDA87DF}"/>
              </a:ext>
            </a:extLst>
          </p:cNvPr>
          <p:cNvSpPr txBox="1"/>
          <p:nvPr/>
        </p:nvSpPr>
        <p:spPr>
          <a:xfrm>
            <a:off x="2729058" y="259629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37BA61-9174-4DFE-44E9-22688689F8AD}"/>
              </a:ext>
            </a:extLst>
          </p:cNvPr>
          <p:cNvSpPr txBox="1"/>
          <p:nvPr/>
        </p:nvSpPr>
        <p:spPr>
          <a:xfrm>
            <a:off x="2108602" y="24399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6EB19-1241-27A1-9D23-50E10C12F819}"/>
              </a:ext>
            </a:extLst>
          </p:cNvPr>
          <p:cNvSpPr txBox="1"/>
          <p:nvPr/>
        </p:nvSpPr>
        <p:spPr>
          <a:xfrm>
            <a:off x="2759350" y="2841398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E298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351FCE-0852-5F0A-11D9-273BD5CD1FB6}"/>
              </a:ext>
            </a:extLst>
          </p:cNvPr>
          <p:cNvSpPr txBox="1"/>
          <p:nvPr/>
        </p:nvSpPr>
        <p:spPr>
          <a:xfrm>
            <a:off x="2848156" y="3433158"/>
            <a:ext cx="404525" cy="184666"/>
          </a:xfrm>
          <a:prstGeom prst="rect">
            <a:avLst/>
          </a:prstGeom>
          <a:solidFill>
            <a:schemeClr val="bg1">
              <a:alpha val="67279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H313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5CC8F-B260-DE14-31CF-0EA33539A891}"/>
              </a:ext>
            </a:extLst>
          </p:cNvPr>
          <p:cNvSpPr txBox="1"/>
          <p:nvPr/>
        </p:nvSpPr>
        <p:spPr>
          <a:xfrm>
            <a:off x="490345" y="1427783"/>
            <a:ext cx="258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C96838-561C-5DD8-7289-F5063798FCF0}"/>
              </a:ext>
            </a:extLst>
          </p:cNvPr>
          <p:cNvSpPr txBox="1"/>
          <p:nvPr/>
        </p:nvSpPr>
        <p:spPr>
          <a:xfrm>
            <a:off x="4073143" y="1427783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90082-3B40-8648-FD35-FC576BC4DE79}"/>
              </a:ext>
            </a:extLst>
          </p:cNvPr>
          <p:cNvSpPr txBox="1"/>
          <p:nvPr/>
        </p:nvSpPr>
        <p:spPr>
          <a:xfrm>
            <a:off x="6096000" y="2525719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Y145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B3C59-75E9-96BE-185C-A95BA71523AF}"/>
              </a:ext>
            </a:extLst>
          </p:cNvPr>
          <p:cNvSpPr txBox="1"/>
          <p:nvPr/>
        </p:nvSpPr>
        <p:spPr>
          <a:xfrm>
            <a:off x="5504524" y="2183460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Y184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F7D6F-DC19-F03C-FD78-FCD689D1FFD2}"/>
              </a:ext>
            </a:extLst>
          </p:cNvPr>
          <p:cNvSpPr txBox="1"/>
          <p:nvPr/>
        </p:nvSpPr>
        <p:spPr>
          <a:xfrm>
            <a:off x="6896743" y="295515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R290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BF9284-FB11-D6F9-6E17-EE750D9D8B87}"/>
              </a:ext>
            </a:extLst>
          </p:cNvPr>
          <p:cNvSpPr txBox="1"/>
          <p:nvPr/>
        </p:nvSpPr>
        <p:spPr>
          <a:xfrm>
            <a:off x="6508689" y="334424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BA12D1-E570-C264-6C4D-4B1926BC8CA2}"/>
              </a:ext>
            </a:extLst>
          </p:cNvPr>
          <p:cNvSpPr txBox="1"/>
          <p:nvPr/>
        </p:nvSpPr>
        <p:spPr>
          <a:xfrm>
            <a:off x="5860967" y="3427905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R204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FF57BF-7D20-25CA-2307-3CF7B79DEB4F}"/>
              </a:ext>
            </a:extLst>
          </p:cNvPr>
          <p:cNvSpPr txBox="1"/>
          <p:nvPr/>
        </p:nvSpPr>
        <p:spPr>
          <a:xfrm>
            <a:off x="4379112" y="313030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R399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ABB722-00F2-E484-9941-813632ABDC72}"/>
              </a:ext>
            </a:extLst>
          </p:cNvPr>
          <p:cNvSpPr txBox="1"/>
          <p:nvPr/>
        </p:nvSpPr>
        <p:spPr>
          <a:xfrm>
            <a:off x="5229665" y="332146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E88A1A-2B47-6622-0A07-7682316857ED}"/>
              </a:ext>
            </a:extLst>
          </p:cNvPr>
          <p:cNvSpPr txBox="1"/>
          <p:nvPr/>
        </p:nvSpPr>
        <p:spPr>
          <a:xfrm>
            <a:off x="4895835" y="252128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R441</a:t>
            </a:r>
          </a:p>
        </p:txBody>
      </p:sp>
    </p:spTree>
    <p:extLst>
      <p:ext uri="{BB962C8B-B14F-4D97-AF65-F5344CB8AC3E}">
        <p14:creationId xmlns:p14="http://schemas.microsoft.com/office/powerpoint/2010/main" val="2269563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4468</TotalTime>
  <Words>106</Words>
  <Application>Microsoft Macintosh PowerPoint</Application>
  <PresentationFormat>Widescreen</PresentationFormat>
  <Paragraphs>26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16</cp:revision>
  <dcterms:created xsi:type="dcterms:W3CDTF">2023-03-31T13:19:56Z</dcterms:created>
  <dcterms:modified xsi:type="dcterms:W3CDTF">2023-11-10T12:09:43Z</dcterms:modified>
</cp:coreProperties>
</file>

<file path=docProps/thumbnail.jpeg>
</file>